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868"/>
    <a:srgbClr val="59B998"/>
    <a:srgbClr val="F7C175"/>
    <a:srgbClr val="337389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9F1FE-7D82-4D27-8AE7-52DE660A75AF}" v="8" dt="2025-08-22T09:23:34.377"/>
    <p1510:client id="{4A755219-99BE-4850-B177-4BCB9025886B}" v="26" dt="2025-08-22T09:22:38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7"/>
    <p:restoredTop sz="94784"/>
  </p:normalViewPr>
  <p:slideViewPr>
    <p:cSldViewPr snapToGrid="0">
      <p:cViewPr>
        <p:scale>
          <a:sx n="75" d="100"/>
          <a:sy n="75" d="100"/>
        </p:scale>
        <p:origin x="19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17887-A86F-614A-8324-9AEE3631657B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EA1E7-5698-5748-8A36-41E0E951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59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8EA1E7-5698-5748-8A36-41E0E95167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78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D6FBF-D8D1-1DFA-5A2D-29374E7B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B438CF03-9E77-2E4D-DD9F-C37B21CAC9EA}"/>
              </a:ext>
            </a:extLst>
          </p:cNvPr>
          <p:cNvSpPr/>
          <p:nvPr/>
        </p:nvSpPr>
        <p:spPr>
          <a:xfrm>
            <a:off x="4802802" y="492337"/>
            <a:ext cx="750063" cy="400904"/>
          </a:xfrm>
          <a:prstGeom prst="roundRect">
            <a:avLst>
              <a:gd name="adj" fmla="val 26207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Yes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97C8628-3BB5-A5E6-5401-3474B08DA8C3}"/>
              </a:ext>
            </a:extLst>
          </p:cNvPr>
          <p:cNvSpPr/>
          <p:nvPr/>
        </p:nvSpPr>
        <p:spPr>
          <a:xfrm>
            <a:off x="5832710" y="492337"/>
            <a:ext cx="774080" cy="400905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No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ACE94D9A-48FE-A5E4-20B7-E56E74CC7020}"/>
              </a:ext>
            </a:extLst>
          </p:cNvPr>
          <p:cNvSpPr/>
          <p:nvPr/>
        </p:nvSpPr>
        <p:spPr>
          <a:xfrm>
            <a:off x="833063" y="497526"/>
            <a:ext cx="3715294" cy="400904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 err="1">
                <a:latin typeface="Open Sans" pitchFamily="2" charset="0"/>
              </a:rPr>
              <a:t>Ingredients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9AB2A9D-EEEC-3CDB-1CB8-D4F0E57BBA95}"/>
              </a:ext>
            </a:extLst>
          </p:cNvPr>
          <p:cNvSpPr/>
          <p:nvPr/>
        </p:nvSpPr>
        <p:spPr>
          <a:xfrm>
            <a:off x="833063" y="972457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4C60328-597B-107B-75CB-CDA29E29E6A8}"/>
              </a:ext>
            </a:extLst>
          </p:cNvPr>
          <p:cNvSpPr/>
          <p:nvPr/>
        </p:nvSpPr>
        <p:spPr>
          <a:xfrm>
            <a:off x="833063" y="1447388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68820C-C7B2-C015-90A0-A0008C1E9BB0}"/>
              </a:ext>
            </a:extLst>
          </p:cNvPr>
          <p:cNvSpPr/>
          <p:nvPr/>
        </p:nvSpPr>
        <p:spPr>
          <a:xfrm>
            <a:off x="833063" y="1964164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2286926-A7AC-E159-74E3-643CC6B91E98}"/>
              </a:ext>
            </a:extLst>
          </p:cNvPr>
          <p:cNvSpPr/>
          <p:nvPr/>
        </p:nvSpPr>
        <p:spPr>
          <a:xfrm>
            <a:off x="833063" y="2480940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B9CA071-C903-3F27-A04F-2D1AD4ADE108}"/>
              </a:ext>
            </a:extLst>
          </p:cNvPr>
          <p:cNvSpPr/>
          <p:nvPr/>
        </p:nvSpPr>
        <p:spPr>
          <a:xfrm>
            <a:off x="833063" y="2955871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5CA69E1B-2AFC-0F6F-4B7E-28B70BE4BEEE}"/>
              </a:ext>
            </a:extLst>
          </p:cNvPr>
          <p:cNvSpPr/>
          <p:nvPr/>
        </p:nvSpPr>
        <p:spPr>
          <a:xfrm>
            <a:off x="833063" y="3472647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AE7780F5-8A59-6AAE-89A6-16C75C864EA6}"/>
              </a:ext>
            </a:extLst>
          </p:cNvPr>
          <p:cNvSpPr/>
          <p:nvPr/>
        </p:nvSpPr>
        <p:spPr>
          <a:xfrm>
            <a:off x="833063" y="3989423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F0EEDBBC-772E-7533-D25E-BD6F40F642CB}"/>
              </a:ext>
            </a:extLst>
          </p:cNvPr>
          <p:cNvSpPr/>
          <p:nvPr/>
        </p:nvSpPr>
        <p:spPr>
          <a:xfrm>
            <a:off x="833063" y="4464354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F765F56F-0538-DE06-3426-A8E14EF2A1A2}"/>
              </a:ext>
            </a:extLst>
          </p:cNvPr>
          <p:cNvSpPr/>
          <p:nvPr/>
        </p:nvSpPr>
        <p:spPr>
          <a:xfrm>
            <a:off x="833063" y="4981130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DA330657-96F9-CE99-6B36-D16C5E9E15F5}"/>
              </a:ext>
            </a:extLst>
          </p:cNvPr>
          <p:cNvSpPr/>
          <p:nvPr/>
        </p:nvSpPr>
        <p:spPr>
          <a:xfrm>
            <a:off x="833063" y="5497906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5101B21-DC99-8372-6A1E-DC8CA3B2FDB4}"/>
              </a:ext>
            </a:extLst>
          </p:cNvPr>
          <p:cNvSpPr/>
          <p:nvPr/>
        </p:nvSpPr>
        <p:spPr>
          <a:xfrm>
            <a:off x="833063" y="5972837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143B1F0-F4FF-C1AB-9A09-D889F4DCF9E7}"/>
              </a:ext>
            </a:extLst>
          </p:cNvPr>
          <p:cNvSpPr/>
          <p:nvPr/>
        </p:nvSpPr>
        <p:spPr>
          <a:xfrm>
            <a:off x="833063" y="6489613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66BFE414-019F-CE00-01F0-D9C7EE7E45F4}"/>
              </a:ext>
            </a:extLst>
          </p:cNvPr>
          <p:cNvSpPr/>
          <p:nvPr/>
        </p:nvSpPr>
        <p:spPr>
          <a:xfrm>
            <a:off x="833063" y="7018714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447F164B-024E-5063-EFC9-229E45B4747E}"/>
              </a:ext>
            </a:extLst>
          </p:cNvPr>
          <p:cNvSpPr/>
          <p:nvPr/>
        </p:nvSpPr>
        <p:spPr>
          <a:xfrm>
            <a:off x="833063" y="7493645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1F2DE447-9D0B-B3A7-EB44-19EB8EEE05D1}"/>
              </a:ext>
            </a:extLst>
          </p:cNvPr>
          <p:cNvSpPr/>
          <p:nvPr/>
        </p:nvSpPr>
        <p:spPr>
          <a:xfrm>
            <a:off x="833063" y="8010421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2FDE29E5-3221-4DBB-B2E1-19038CB2922A}"/>
              </a:ext>
            </a:extLst>
          </p:cNvPr>
          <p:cNvSpPr/>
          <p:nvPr/>
        </p:nvSpPr>
        <p:spPr>
          <a:xfrm>
            <a:off x="833063" y="8527197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449AC07F-77B9-0153-9CDB-51EAAC1CFD18}"/>
              </a:ext>
            </a:extLst>
          </p:cNvPr>
          <p:cNvSpPr/>
          <p:nvPr/>
        </p:nvSpPr>
        <p:spPr>
          <a:xfrm>
            <a:off x="833063" y="9002128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45C15B40-B0C0-05B4-D75D-756F8D45014E}"/>
              </a:ext>
            </a:extLst>
          </p:cNvPr>
          <p:cNvSpPr/>
          <p:nvPr/>
        </p:nvSpPr>
        <p:spPr>
          <a:xfrm>
            <a:off x="833063" y="9518904"/>
            <a:ext cx="3715294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C7518D87-4D8C-3CC0-33BC-5EE9531356C1}"/>
              </a:ext>
            </a:extLst>
          </p:cNvPr>
          <p:cNvSpPr/>
          <p:nvPr/>
        </p:nvSpPr>
        <p:spPr>
          <a:xfrm>
            <a:off x="4802801" y="97245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C0E293E-ABCD-921B-A60B-488F1779AB41}"/>
              </a:ext>
            </a:extLst>
          </p:cNvPr>
          <p:cNvSpPr/>
          <p:nvPr/>
        </p:nvSpPr>
        <p:spPr>
          <a:xfrm>
            <a:off x="4802800" y="1447388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76248D46-7C8A-F9A0-CED0-A3DD496CE5A4}"/>
              </a:ext>
            </a:extLst>
          </p:cNvPr>
          <p:cNvSpPr/>
          <p:nvPr/>
        </p:nvSpPr>
        <p:spPr>
          <a:xfrm>
            <a:off x="4802799" y="196416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DB50C4B6-E7F0-8053-00DF-771F05EBC131}"/>
              </a:ext>
            </a:extLst>
          </p:cNvPr>
          <p:cNvSpPr/>
          <p:nvPr/>
        </p:nvSpPr>
        <p:spPr>
          <a:xfrm>
            <a:off x="4802801" y="2480940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2731D071-1803-3E8D-A862-2E349DA8E979}"/>
              </a:ext>
            </a:extLst>
          </p:cNvPr>
          <p:cNvSpPr/>
          <p:nvPr/>
        </p:nvSpPr>
        <p:spPr>
          <a:xfrm>
            <a:off x="4802800" y="2955871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B55A47D-0737-738B-6716-A70EF5CEF119}"/>
              </a:ext>
            </a:extLst>
          </p:cNvPr>
          <p:cNvSpPr/>
          <p:nvPr/>
        </p:nvSpPr>
        <p:spPr>
          <a:xfrm>
            <a:off x="4802799" y="347264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70E7B2B-5D6E-F68A-EE2D-256E30EAA11B}"/>
              </a:ext>
            </a:extLst>
          </p:cNvPr>
          <p:cNvSpPr/>
          <p:nvPr/>
        </p:nvSpPr>
        <p:spPr>
          <a:xfrm>
            <a:off x="4802801" y="3989423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18D54549-1EBD-57DD-EE7A-9917C7845090}"/>
              </a:ext>
            </a:extLst>
          </p:cNvPr>
          <p:cNvSpPr/>
          <p:nvPr/>
        </p:nvSpPr>
        <p:spPr>
          <a:xfrm>
            <a:off x="4802800" y="446435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3BBB7F55-5916-568C-B1A7-3AFF1172EEDF}"/>
              </a:ext>
            </a:extLst>
          </p:cNvPr>
          <p:cNvSpPr/>
          <p:nvPr/>
        </p:nvSpPr>
        <p:spPr>
          <a:xfrm>
            <a:off x="4802799" y="4981130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ABBCB01-5A87-DA4B-A9C6-94C9F28FEF20}"/>
              </a:ext>
            </a:extLst>
          </p:cNvPr>
          <p:cNvSpPr/>
          <p:nvPr/>
        </p:nvSpPr>
        <p:spPr>
          <a:xfrm>
            <a:off x="4802801" y="5487106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AA7E4293-A03F-8302-8853-65687BD1A972}"/>
              </a:ext>
            </a:extLst>
          </p:cNvPr>
          <p:cNvSpPr/>
          <p:nvPr/>
        </p:nvSpPr>
        <p:spPr>
          <a:xfrm>
            <a:off x="4802800" y="596203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6E8146B1-D4BE-C473-D4DE-7C43AC07E48E}"/>
              </a:ext>
            </a:extLst>
          </p:cNvPr>
          <p:cNvSpPr/>
          <p:nvPr/>
        </p:nvSpPr>
        <p:spPr>
          <a:xfrm>
            <a:off x="4802799" y="6478813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299A83C9-4104-580C-6D38-5B2CE2932497}"/>
              </a:ext>
            </a:extLst>
          </p:cNvPr>
          <p:cNvSpPr/>
          <p:nvPr/>
        </p:nvSpPr>
        <p:spPr>
          <a:xfrm>
            <a:off x="4802801" y="701871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1F0C43FD-73B7-40BA-AC94-71DC5DF3D8AC}"/>
              </a:ext>
            </a:extLst>
          </p:cNvPr>
          <p:cNvSpPr/>
          <p:nvPr/>
        </p:nvSpPr>
        <p:spPr>
          <a:xfrm>
            <a:off x="4802800" y="7493645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7650C86-83A9-EB00-FE51-AC269FD3F161}"/>
              </a:ext>
            </a:extLst>
          </p:cNvPr>
          <p:cNvSpPr/>
          <p:nvPr/>
        </p:nvSpPr>
        <p:spPr>
          <a:xfrm>
            <a:off x="4802799" y="8010421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95B62512-AE60-B51F-1FA5-E8ABEED50D75}"/>
              </a:ext>
            </a:extLst>
          </p:cNvPr>
          <p:cNvSpPr/>
          <p:nvPr/>
        </p:nvSpPr>
        <p:spPr>
          <a:xfrm>
            <a:off x="4802799" y="852719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ACD1F47C-A1D6-AC49-D0C5-47DBD10CAAD1}"/>
              </a:ext>
            </a:extLst>
          </p:cNvPr>
          <p:cNvSpPr/>
          <p:nvPr/>
        </p:nvSpPr>
        <p:spPr>
          <a:xfrm>
            <a:off x="4802798" y="9002128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BD497F7C-86AA-5BCB-5B74-30C9065FED08}"/>
              </a:ext>
            </a:extLst>
          </p:cNvPr>
          <p:cNvSpPr/>
          <p:nvPr/>
        </p:nvSpPr>
        <p:spPr>
          <a:xfrm>
            <a:off x="4802797" y="951890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8550638C-A53C-5099-BF77-44F55F015F1E}"/>
              </a:ext>
            </a:extLst>
          </p:cNvPr>
          <p:cNvSpPr/>
          <p:nvPr/>
        </p:nvSpPr>
        <p:spPr>
          <a:xfrm>
            <a:off x="5832700" y="97245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03A030B0-26AE-4475-6131-326922E17351}"/>
              </a:ext>
            </a:extLst>
          </p:cNvPr>
          <p:cNvSpPr/>
          <p:nvPr/>
        </p:nvSpPr>
        <p:spPr>
          <a:xfrm>
            <a:off x="5832699" y="1447388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9893A7E6-452E-C779-554D-5741ED682A5C}"/>
              </a:ext>
            </a:extLst>
          </p:cNvPr>
          <p:cNvSpPr/>
          <p:nvPr/>
        </p:nvSpPr>
        <p:spPr>
          <a:xfrm>
            <a:off x="5832698" y="196416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D51B19FF-D3FD-99D6-694E-A9A224EA4943}"/>
              </a:ext>
            </a:extLst>
          </p:cNvPr>
          <p:cNvSpPr/>
          <p:nvPr/>
        </p:nvSpPr>
        <p:spPr>
          <a:xfrm>
            <a:off x="5832700" y="2480940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50F31754-95C0-F2AC-F7CD-A9FD795B3583}"/>
              </a:ext>
            </a:extLst>
          </p:cNvPr>
          <p:cNvSpPr/>
          <p:nvPr/>
        </p:nvSpPr>
        <p:spPr>
          <a:xfrm>
            <a:off x="5832699" y="2955871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65D71B24-0C31-9622-11DA-A1AF856A2AF3}"/>
              </a:ext>
            </a:extLst>
          </p:cNvPr>
          <p:cNvSpPr/>
          <p:nvPr/>
        </p:nvSpPr>
        <p:spPr>
          <a:xfrm>
            <a:off x="5832698" y="347264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4568C9FF-C439-D45D-8892-945BB87072CF}"/>
              </a:ext>
            </a:extLst>
          </p:cNvPr>
          <p:cNvSpPr/>
          <p:nvPr/>
        </p:nvSpPr>
        <p:spPr>
          <a:xfrm>
            <a:off x="5832700" y="3989423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6E3DE7F7-A167-C8CC-315A-4EE8E942D4FE}"/>
              </a:ext>
            </a:extLst>
          </p:cNvPr>
          <p:cNvSpPr/>
          <p:nvPr/>
        </p:nvSpPr>
        <p:spPr>
          <a:xfrm>
            <a:off x="5832699" y="446435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22926CD6-A759-751E-2223-5A2C542084AE}"/>
              </a:ext>
            </a:extLst>
          </p:cNvPr>
          <p:cNvSpPr/>
          <p:nvPr/>
        </p:nvSpPr>
        <p:spPr>
          <a:xfrm>
            <a:off x="5832698" y="4981130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710C650E-0075-0260-E4A1-91B644DBF5D2}"/>
              </a:ext>
            </a:extLst>
          </p:cNvPr>
          <p:cNvSpPr/>
          <p:nvPr/>
        </p:nvSpPr>
        <p:spPr>
          <a:xfrm>
            <a:off x="5832700" y="5487106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3BF8D69F-D56C-8E49-BFBA-4C8190093405}"/>
              </a:ext>
            </a:extLst>
          </p:cNvPr>
          <p:cNvSpPr/>
          <p:nvPr/>
        </p:nvSpPr>
        <p:spPr>
          <a:xfrm>
            <a:off x="5832699" y="596203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8B202F77-ECEF-E83C-BAFE-484595DEEFEB}"/>
              </a:ext>
            </a:extLst>
          </p:cNvPr>
          <p:cNvSpPr/>
          <p:nvPr/>
        </p:nvSpPr>
        <p:spPr>
          <a:xfrm>
            <a:off x="5832698" y="6478813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C38714AB-DCE2-EBD3-EDCC-0A8A2BF086B9}"/>
              </a:ext>
            </a:extLst>
          </p:cNvPr>
          <p:cNvSpPr/>
          <p:nvPr/>
        </p:nvSpPr>
        <p:spPr>
          <a:xfrm>
            <a:off x="5832700" y="701871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43F8C9F0-E10B-487D-FB87-B82177F7300D}"/>
              </a:ext>
            </a:extLst>
          </p:cNvPr>
          <p:cNvSpPr/>
          <p:nvPr/>
        </p:nvSpPr>
        <p:spPr>
          <a:xfrm>
            <a:off x="5832699" y="7493645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9F8A798D-A488-0A54-8D21-D778BD25E54E}"/>
              </a:ext>
            </a:extLst>
          </p:cNvPr>
          <p:cNvSpPr/>
          <p:nvPr/>
        </p:nvSpPr>
        <p:spPr>
          <a:xfrm>
            <a:off x="5832698" y="8010421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E82B4077-2EA1-156F-9341-3F85FDDD1B47}"/>
              </a:ext>
            </a:extLst>
          </p:cNvPr>
          <p:cNvSpPr/>
          <p:nvPr/>
        </p:nvSpPr>
        <p:spPr>
          <a:xfrm>
            <a:off x="5832698" y="8527197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8D90BF2D-891E-A620-0003-7AFD3914D6BB}"/>
              </a:ext>
            </a:extLst>
          </p:cNvPr>
          <p:cNvSpPr/>
          <p:nvPr/>
        </p:nvSpPr>
        <p:spPr>
          <a:xfrm>
            <a:off x="5832697" y="9002128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9B1DE47D-1EC2-0087-255A-A048AB69AF56}"/>
              </a:ext>
            </a:extLst>
          </p:cNvPr>
          <p:cNvSpPr/>
          <p:nvPr/>
        </p:nvSpPr>
        <p:spPr>
          <a:xfrm>
            <a:off x="5832696" y="9518904"/>
            <a:ext cx="750063" cy="400904"/>
          </a:xfrm>
          <a:prstGeom prst="roundRect">
            <a:avLst>
              <a:gd name="adj" fmla="val 26207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707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4</Words>
  <Application>Microsoft Office PowerPoint</Application>
  <PresentationFormat>Personnalisé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Lucie Fontaine</cp:lastModifiedBy>
  <cp:revision>32</cp:revision>
  <dcterms:created xsi:type="dcterms:W3CDTF">2024-05-15T14:38:44Z</dcterms:created>
  <dcterms:modified xsi:type="dcterms:W3CDTF">2025-09-03T14:54:50Z</dcterms:modified>
</cp:coreProperties>
</file>